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94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F99D2-6ACB-34EF-035E-91BDE9B73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93207-F531-C652-5FAF-52C41255B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728B2-6673-F234-DEC3-E85D8FC2D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C988B-45C9-FEA1-D431-0499B3558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25A6E-26F4-64DA-2294-191AF710E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40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C1327-700B-178D-73C4-488A5DC76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283532-C91E-D3A0-05A0-E9570EB6E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AF2BF-0BA0-E39D-9921-8D899C926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5CA51-6626-AE19-FE34-F5501019A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6FD97-C3EF-304A-5D84-64CCA5CB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761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F71CFB-85F1-CC85-5252-EC12CA796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85D4EF-C511-D0BF-D8C8-887297BAD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B6035-783C-D731-079F-803459660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BDE30-EEF3-CF06-5741-71BD0F6B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E14C6-9C90-15BE-8EDC-9D0D74A75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513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49846-4837-4AFC-D819-8EA7B054C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82292-15AC-28AC-5652-2CDED0635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01BB6-F791-2E80-1DCD-F7CC85D2F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5ACE3-74D5-7115-F04F-0AFF41FE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EF0ED-71B6-6CE4-9B81-D42D2CB34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761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98622-6748-8399-467F-6C64D798F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DFBAD-DFFC-F82B-AA10-89E8BAD85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1E23F-5371-B32B-F9D7-ADB68E54C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5D877-317C-1570-B541-4A806DBA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6A051-61D4-4599-596B-DDCF0E237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095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A7888-D996-8847-FF67-7869743D2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DF012-EF6C-58C8-165B-B1EED4265A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14A1F1-40F9-9A2A-A7C1-1E9352EC3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377D2-A8D0-1F85-CBDE-92AA46C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41D0D-2859-7E19-EDCF-D9FA8AAA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6D725-85DD-099B-409D-CF6E0153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262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B0482-2DD7-2609-A592-FCBEB2EC5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E780D-15A0-8AAE-1348-5F50F27A2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38EF5-34A4-B223-3D23-793FAEA02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CC3280-818F-4B90-4433-FA54B00C7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A3B81B-A3FE-8B06-E5C3-71C35F6172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43F8-55F3-EBD8-C865-ECC15BA68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28359-41FE-1D62-2923-49B6B0E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B520E8-55C2-8724-1794-AB60083F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007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95CF9-25A2-2096-3A69-8DE7E1FE1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A2037-3D96-1204-6FFA-4DB9DEF8D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AD2BD-1A37-0D3A-EA5A-6F61CCB1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891472-2742-1535-0A34-FE26B467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396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063464-A9E0-FC9C-61B1-414E0E700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BE601D-9C1A-4358-9128-870E87D3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EFAC2-BF81-E3B7-63FC-710E5BA26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282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4CDE3-7F56-B03A-8CFD-DB7C85867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980CE-43E8-AD17-8B06-562E90D2E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4D0D62-274E-6975-EA72-C856BF796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272B3-C314-19B1-F13B-6BF77690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C58A4-CD61-B899-48D0-6F3E1242C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759C9-FC6D-9FE9-AEC1-82C51FF39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635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2D56C-A6D5-1BC6-81CC-188495E19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7A1D8F-0963-641C-149E-67A47898DA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EB494-D3C0-1476-54CF-E3AFBE93C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D1CF8-227C-CEF1-96F3-1BBBC35C1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7906E-A5AD-BC80-1DF8-AC3DA158F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3AEF4-6AF5-0D62-6B90-C80DB5553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999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E393E4-96A2-0E4D-4711-E032A083B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1FF22-E532-6752-0559-8A58E7BE7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4DD34-8396-F341-28D0-01D50C65C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8F1E3-2CDB-41C2-BDAB-9AC7476456D3}" type="datetimeFigureOut">
              <a:rPr lang="th-TH" smtClean="0"/>
              <a:t>11/04/67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EA1D4-6776-33FE-174E-C87F9AE88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3A7BB-42E6-00CE-6584-F38FD8861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758C2-3D8C-4A95-976A-570358244C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641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6E12-BD6A-DE19-C6EB-FC7A8DCC35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5BD4C0-71E2-17E1-ADC9-3008DDB9E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8866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kanin.d@rice.mail.go.th</dc:creator>
  <cp:lastModifiedBy>kanin.d@rice.mail.go.th</cp:lastModifiedBy>
  <cp:revision>1</cp:revision>
  <dcterms:created xsi:type="dcterms:W3CDTF">2024-04-11T04:47:10Z</dcterms:created>
  <dcterms:modified xsi:type="dcterms:W3CDTF">2024-04-11T04:47:38Z</dcterms:modified>
</cp:coreProperties>
</file>